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9DA96-50A0-442E-99D8-23A558FB99F4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B9AC7-B9F6-4357-8210-270EF4970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90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0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203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62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2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7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0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5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2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02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85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3E38AC7-2EBB-4CEE-9104-54188258B25C}" type="datetimeFigureOut">
              <a:rPr lang="en-US" smtClean="0"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E2938EA-C93F-4DCE-A85D-3EF64AE3D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7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Professional Business Associates </a:t>
            </a:r>
            <a:br>
              <a:rPr lang="en-US" sz="5400" dirty="0" smtClean="0"/>
            </a:br>
            <a:r>
              <a:rPr lang="en-US" sz="5400" dirty="0" smtClean="0"/>
              <a:t>Customer Promotion</a:t>
            </a:r>
            <a:endParaRPr lang="en-US" sz="5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09" y="3613224"/>
            <a:ext cx="4326368" cy="324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060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being a loyal customer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At PBA we appreciate your loyalty as a customer for so many years.</a:t>
            </a:r>
          </a:p>
          <a:p>
            <a:r>
              <a:rPr lang="en-US" sz="2400" dirty="0" smtClean="0"/>
              <a:t>PBA would like to reward our customers with a vacation package to a destination of your choice.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433" y="3409693"/>
            <a:ext cx="76200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408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Year Customers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If you have been a PBA customer for 25 years, you get to choose between these </a:t>
            </a:r>
            <a:r>
              <a:rPr lang="en-US" dirty="0" smtClean="0"/>
              <a:t>two </a:t>
            </a:r>
            <a:r>
              <a:rPr lang="en-US" dirty="0" smtClean="0"/>
              <a:t>vacation destinations</a:t>
            </a:r>
          </a:p>
          <a:p>
            <a:r>
              <a:rPr lang="en-US" dirty="0" smtClean="0"/>
              <a:t>Hawaii</a:t>
            </a:r>
          </a:p>
          <a:p>
            <a:r>
              <a:rPr lang="en-US" dirty="0" smtClean="0"/>
              <a:t>Puerto Rico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88" y="3954833"/>
            <a:ext cx="4455033" cy="2597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424" y="3855308"/>
            <a:ext cx="4313478" cy="269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114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 Year Customers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If you have been a PBA customer for </a:t>
            </a:r>
            <a:r>
              <a:rPr lang="en-US" dirty="0" smtClean="0"/>
              <a:t>20 </a:t>
            </a:r>
            <a:r>
              <a:rPr lang="en-US" dirty="0"/>
              <a:t>years, you get to choose between these </a:t>
            </a:r>
            <a:r>
              <a:rPr lang="en-US" dirty="0" smtClean="0"/>
              <a:t>two </a:t>
            </a:r>
            <a:r>
              <a:rPr lang="en-US" dirty="0"/>
              <a:t>vacation destinations</a:t>
            </a:r>
          </a:p>
          <a:p>
            <a:r>
              <a:rPr lang="en-US" dirty="0" smtClean="0"/>
              <a:t>Costa Rica</a:t>
            </a:r>
          </a:p>
          <a:p>
            <a:r>
              <a:rPr lang="en-US" dirty="0" smtClean="0"/>
              <a:t>Virgin Islands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130" y="3937686"/>
            <a:ext cx="4760057" cy="26031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166" y="3898680"/>
            <a:ext cx="4029621" cy="268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018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 Year Customers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If you have been a PBA customer for </a:t>
            </a:r>
            <a:r>
              <a:rPr lang="en-US" dirty="0" smtClean="0"/>
              <a:t>15 years</a:t>
            </a:r>
            <a:r>
              <a:rPr lang="en-US" dirty="0"/>
              <a:t>, you get to choose between these </a:t>
            </a:r>
            <a:r>
              <a:rPr lang="en-US" dirty="0" smtClean="0"/>
              <a:t>two </a:t>
            </a:r>
            <a:r>
              <a:rPr lang="en-US" dirty="0"/>
              <a:t>vacation destinations</a:t>
            </a:r>
          </a:p>
          <a:p>
            <a:r>
              <a:rPr lang="en-US" dirty="0" smtClean="0"/>
              <a:t>Jamaica</a:t>
            </a:r>
          </a:p>
          <a:p>
            <a:r>
              <a:rPr lang="en-US" dirty="0" smtClean="0"/>
              <a:t>Caribbean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055" y="3811028"/>
            <a:ext cx="4357816" cy="27236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793" y="3838832"/>
            <a:ext cx="4792588" cy="269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98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Year Customers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If you have been a PBA customer for </a:t>
            </a:r>
            <a:r>
              <a:rPr lang="en-US" dirty="0" smtClean="0"/>
              <a:t>10 </a:t>
            </a:r>
            <a:r>
              <a:rPr lang="en-US" dirty="0"/>
              <a:t>years, you get to choose between these </a:t>
            </a:r>
            <a:r>
              <a:rPr lang="en-US" dirty="0" smtClean="0"/>
              <a:t>two </a:t>
            </a:r>
            <a:r>
              <a:rPr lang="en-US" dirty="0"/>
              <a:t>vacation </a:t>
            </a:r>
            <a:r>
              <a:rPr lang="en-US" dirty="0" smtClean="0"/>
              <a:t>destinations.</a:t>
            </a:r>
            <a:endParaRPr lang="en-US" dirty="0"/>
          </a:p>
          <a:p>
            <a:r>
              <a:rPr lang="en-US" dirty="0" smtClean="0"/>
              <a:t>Mexico</a:t>
            </a:r>
          </a:p>
          <a:p>
            <a:r>
              <a:rPr lang="en-US" dirty="0" smtClean="0"/>
              <a:t>Alaska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559" y="3715265"/>
            <a:ext cx="3750960" cy="28132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16" y="3908509"/>
            <a:ext cx="4652513" cy="261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651806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203</TotalTime>
  <Words>146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Corbel</vt:lpstr>
      <vt:lpstr>Basis</vt:lpstr>
      <vt:lpstr>Professional Business Associates  Customer Promotion</vt:lpstr>
      <vt:lpstr>Thank you for being a loyal customer</vt:lpstr>
      <vt:lpstr>25 Year Customers</vt:lpstr>
      <vt:lpstr>20 Year Customers</vt:lpstr>
      <vt:lpstr>15 Year Customers</vt:lpstr>
      <vt:lpstr>10 Year Customers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Business Associates Customer Promotion</dc:title>
  <dc:creator>Shauna Williams</dc:creator>
  <cp:lastModifiedBy>Windows User</cp:lastModifiedBy>
  <cp:revision>14</cp:revision>
  <dcterms:created xsi:type="dcterms:W3CDTF">2018-01-04T20:56:39Z</dcterms:created>
  <dcterms:modified xsi:type="dcterms:W3CDTF">2018-07-18T20:02:38Z</dcterms:modified>
</cp:coreProperties>
</file>